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E7EAB6-E438-A4FA-37B3-EC28BBBE7F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37FA6FF-D30B-3F37-33AA-1F34626568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AE00D34-40B2-D99D-C8A0-17255EEC4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72C-4B5E-456C-9C64-E00B4382E991}" type="datetimeFigureOut">
              <a:rPr lang="de-DE" smtClean="0"/>
              <a:t>03.04.2023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C69FD5-090E-8837-95EA-11CA018BD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9D5B1F8-5A8B-2955-F0DB-803FE8966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8639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C5BD0B-5626-5095-2526-87DE905B9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AD09DF0-3EBC-E4FA-5568-24D553838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6AC77A-76ED-C63B-9260-723B4980E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72C-4B5E-456C-9C64-E00B4382E991}" type="datetimeFigureOut">
              <a:rPr lang="de-DE" smtClean="0"/>
              <a:t>03.04.2023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7CA237-DE96-01C5-F47D-E88AA6DB2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ACBD97-949C-CA8D-A61B-45B5A1ED0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4357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DB3E8E00-6696-4690-90D8-ACDFA91D93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7B3596C-18E9-4F1B-8EBD-42484D9315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E3DA00-BF57-2ECE-28CB-2E42E8ADF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72C-4B5E-456C-9C64-E00B4382E991}" type="datetimeFigureOut">
              <a:rPr lang="de-DE" smtClean="0"/>
              <a:t>03.04.2023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ADCF78-4D62-D6A0-9CFE-E62910D09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ACD723-137E-0B30-CA21-B55823CA1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6330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8D0049-841E-596B-C7B4-396DD748F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BD8AF2-A31B-88AD-2D05-E0014DC6EA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D378F9-570D-118B-CC1F-30EC220E8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72C-4B5E-456C-9C64-E00B4382E991}" type="datetimeFigureOut">
              <a:rPr lang="de-DE" smtClean="0"/>
              <a:t>03.04.2023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CE073E-F1F0-59CA-C935-E253E3661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1D7B2C9-D53C-FBC2-EAD9-DCAE152D0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774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712593-59C5-7490-2593-BEBBD30CC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2D3B47D-DE26-4BBB-BDF5-D9810A5D1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2B29C5-E5CC-8AAE-24B9-D63D8E5C9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72C-4B5E-456C-9C64-E00B4382E991}" type="datetimeFigureOut">
              <a:rPr lang="de-DE" smtClean="0"/>
              <a:t>03.04.2023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51C52EA-65B1-FCCC-0526-0F084E50D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63F2B9F-B90E-C8E9-6718-448EE6C5E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3062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8788A6-3D50-2D7F-DEE5-1B6100CFF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5618E20-B0E4-B4CC-422A-F2F13F586E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750FCA1-FC41-F1B4-B5E9-F2BBB7EE76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731C0AE-A255-57E0-0BD0-D8DDE576A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72C-4B5E-456C-9C64-E00B4382E991}" type="datetimeFigureOut">
              <a:rPr lang="de-DE" smtClean="0"/>
              <a:t>03.04.2023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003AE84-3E75-2932-A1B2-484138175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E47A5E9-DA4A-6CEA-8A94-66A623F28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9339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6BDC11-0B4F-A3E8-1C3A-952AA8F7B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6ABBBC7-F444-0FB9-6ED3-033F6820F5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5C61873-F590-1C1E-C75B-43C08ED81A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2CD4B3D-0DA1-58BD-9C6B-5389E6271C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A960DBF-9E32-EE33-715C-14A1BFF0DC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ED8FF88-C3D2-0062-564A-A853BF57B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72C-4B5E-456C-9C64-E00B4382E991}" type="datetimeFigureOut">
              <a:rPr lang="de-DE" smtClean="0"/>
              <a:t>03.04.2023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41C35BE-C779-94DF-1E26-1DC6D704F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112A61F-B5C1-38F9-1CDC-0B4306496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793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5D6C78-EFA6-99E5-264C-80A772EEA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2C3972A-419F-2110-28AC-089024D5D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72C-4B5E-456C-9C64-E00B4382E991}" type="datetimeFigureOut">
              <a:rPr lang="de-DE" smtClean="0"/>
              <a:t>03.04.2023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3E31D6F-34F3-6142-DB9C-88ADA2B27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640BC41-839A-636D-EF5F-0309BE062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5813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682397F-1D2E-8F38-AF50-DF9846A18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72C-4B5E-456C-9C64-E00B4382E991}" type="datetimeFigureOut">
              <a:rPr lang="de-DE" smtClean="0"/>
              <a:t>03.04.2023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D3FCD44-1BC9-92FB-4796-A5DEE28EE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66A80E0-9EA4-32B4-DEEC-AF8A2B890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0176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182BF3-2266-3EE7-C6EA-CFD43C7C7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664164-C80C-0D9A-EB53-21D5DBA8B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F651001-6B27-A44A-C286-88487CDC20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48AF059-336F-F3E4-4BFA-C47BEEAA5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72C-4B5E-456C-9C64-E00B4382E991}" type="datetimeFigureOut">
              <a:rPr lang="de-DE" smtClean="0"/>
              <a:t>03.04.2023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D075E18-F186-7D5F-914D-F6C7D02D3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25F2A65-43D3-A5BE-D81F-CA0B0BF76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8036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EA6AD3-A0CE-FFFF-1290-025CC9EE5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145AC9F-AB0C-3169-82AC-567CB47D19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DBCF619-C70D-CB69-5E59-60CC995D5C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ACD08DD-68E5-C537-0FD7-433B3EC59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72C-4B5E-456C-9C64-E00B4382E991}" type="datetimeFigureOut">
              <a:rPr lang="de-DE" smtClean="0"/>
              <a:t>03.04.2023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A4F9D82-7746-4819-30C9-806C3FBEB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D714DD-070A-8CA1-A07C-EBB69C223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3547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E034AD8-C75E-ECE4-4D93-740BDDD91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9EEFEF-2298-D2D2-34E9-0DFE3FB0C1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30243D-55D9-B6FF-B399-522559B28C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A2672C-4B5E-456C-9C64-E00B4382E991}" type="datetimeFigureOut">
              <a:rPr lang="de-DE" smtClean="0"/>
              <a:t>03.04.2023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4F31D6-C107-F167-8A64-3A360D57A5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9C641D-524B-ED46-6832-6D346D4E1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4832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C6A75F8F-4842-878D-119A-554B23597568}"/>
              </a:ext>
            </a:extLst>
          </p:cNvPr>
          <p:cNvGrpSpPr/>
          <p:nvPr/>
        </p:nvGrpSpPr>
        <p:grpSpPr>
          <a:xfrm>
            <a:off x="952500" y="0"/>
            <a:ext cx="10287000" cy="6858000"/>
            <a:chOff x="952500" y="0"/>
            <a:chExt cx="10287000" cy="6858000"/>
          </a:xfrm>
        </p:grpSpPr>
        <p:pic>
          <p:nvPicPr>
            <p:cNvPr id="5" name="Grafik 4" descr="Verschiedene Lebensmittel auf dem Esstisch">
              <a:extLst>
                <a:ext uri="{FF2B5EF4-FFF2-40B4-BE49-F238E27FC236}">
                  <a16:creationId xmlns:a16="http://schemas.microsoft.com/office/drawing/2014/main" id="{287581FB-7E28-8251-9F3A-BB0E151AFD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2500" y="0"/>
              <a:ext cx="10287000" cy="6858000"/>
            </a:xfrm>
            <a:prstGeom prst="rect">
              <a:avLst/>
            </a:prstGeom>
          </p:spPr>
        </p:pic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A3A8DD26-9EEF-B79A-8772-664A4DB8F40B}"/>
                </a:ext>
              </a:extLst>
            </p:cNvPr>
            <p:cNvSpPr txBox="1"/>
            <p:nvPr/>
          </p:nvSpPr>
          <p:spPr>
            <a:xfrm>
              <a:off x="3948545" y="2048493"/>
              <a:ext cx="301686" cy="369332"/>
            </a:xfrm>
            <a:custGeom>
              <a:avLst/>
              <a:gdLst>
                <a:gd name="connsiteX0" fmla="*/ 0 w 301686"/>
                <a:gd name="connsiteY0" fmla="*/ 0 h 369332"/>
                <a:gd name="connsiteX1" fmla="*/ 301686 w 301686"/>
                <a:gd name="connsiteY1" fmla="*/ 0 h 369332"/>
                <a:gd name="connsiteX2" fmla="*/ 301686 w 301686"/>
                <a:gd name="connsiteY2" fmla="*/ 369332 h 369332"/>
                <a:gd name="connsiteX3" fmla="*/ 0 w 301686"/>
                <a:gd name="connsiteY3" fmla="*/ 369332 h 369332"/>
                <a:gd name="connsiteX4" fmla="*/ 0 w 301686"/>
                <a:gd name="connsiteY4" fmla="*/ 0 h 369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6" h="369332" fill="none" extrusionOk="0">
                  <a:moveTo>
                    <a:pt x="0" y="0"/>
                  </a:moveTo>
                  <a:cubicBezTo>
                    <a:pt x="39546" y="4730"/>
                    <a:pt x="166668" y="7563"/>
                    <a:pt x="301686" y="0"/>
                  </a:cubicBezTo>
                  <a:cubicBezTo>
                    <a:pt x="304774" y="50394"/>
                    <a:pt x="309257" y="190070"/>
                    <a:pt x="301686" y="369332"/>
                  </a:cubicBezTo>
                  <a:cubicBezTo>
                    <a:pt x="152308" y="365840"/>
                    <a:pt x="90331" y="369142"/>
                    <a:pt x="0" y="369332"/>
                  </a:cubicBezTo>
                  <a:cubicBezTo>
                    <a:pt x="32971" y="200808"/>
                    <a:pt x="-15083" y="162891"/>
                    <a:pt x="0" y="0"/>
                  </a:cubicBezTo>
                  <a:close/>
                </a:path>
                <a:path w="301686" h="369332" stroke="0" extrusionOk="0">
                  <a:moveTo>
                    <a:pt x="0" y="0"/>
                  </a:moveTo>
                  <a:cubicBezTo>
                    <a:pt x="51179" y="20515"/>
                    <a:pt x="258259" y="-23849"/>
                    <a:pt x="301686" y="0"/>
                  </a:cubicBezTo>
                  <a:cubicBezTo>
                    <a:pt x="292463" y="84307"/>
                    <a:pt x="310034" y="312649"/>
                    <a:pt x="301686" y="369332"/>
                  </a:cubicBezTo>
                  <a:cubicBezTo>
                    <a:pt x="184548" y="377389"/>
                    <a:pt x="62597" y="360094"/>
                    <a:pt x="0" y="369332"/>
                  </a:cubicBezTo>
                  <a:cubicBezTo>
                    <a:pt x="10731" y="248138"/>
                    <a:pt x="-12155" y="54238"/>
                    <a:pt x="0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981765707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8D0E831A-EEDC-9988-E610-7FFCE4D3A957}"/>
                </a:ext>
              </a:extLst>
            </p:cNvPr>
            <p:cNvSpPr txBox="1"/>
            <p:nvPr/>
          </p:nvSpPr>
          <p:spPr>
            <a:xfrm>
              <a:off x="5686301" y="1999013"/>
              <a:ext cx="301686" cy="369332"/>
            </a:xfrm>
            <a:custGeom>
              <a:avLst/>
              <a:gdLst>
                <a:gd name="connsiteX0" fmla="*/ 0 w 301686"/>
                <a:gd name="connsiteY0" fmla="*/ 0 h 369332"/>
                <a:gd name="connsiteX1" fmla="*/ 301686 w 301686"/>
                <a:gd name="connsiteY1" fmla="*/ 0 h 369332"/>
                <a:gd name="connsiteX2" fmla="*/ 301686 w 301686"/>
                <a:gd name="connsiteY2" fmla="*/ 369332 h 369332"/>
                <a:gd name="connsiteX3" fmla="*/ 0 w 301686"/>
                <a:gd name="connsiteY3" fmla="*/ 369332 h 369332"/>
                <a:gd name="connsiteX4" fmla="*/ 0 w 301686"/>
                <a:gd name="connsiteY4" fmla="*/ 0 h 369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6" h="369332" fill="none" extrusionOk="0">
                  <a:moveTo>
                    <a:pt x="0" y="0"/>
                  </a:moveTo>
                  <a:cubicBezTo>
                    <a:pt x="39546" y="4730"/>
                    <a:pt x="166668" y="7563"/>
                    <a:pt x="301686" y="0"/>
                  </a:cubicBezTo>
                  <a:cubicBezTo>
                    <a:pt x="304774" y="50394"/>
                    <a:pt x="309257" y="190070"/>
                    <a:pt x="301686" y="369332"/>
                  </a:cubicBezTo>
                  <a:cubicBezTo>
                    <a:pt x="152308" y="365840"/>
                    <a:pt x="90331" y="369142"/>
                    <a:pt x="0" y="369332"/>
                  </a:cubicBezTo>
                  <a:cubicBezTo>
                    <a:pt x="32971" y="200808"/>
                    <a:pt x="-15083" y="162891"/>
                    <a:pt x="0" y="0"/>
                  </a:cubicBezTo>
                  <a:close/>
                </a:path>
                <a:path w="301686" h="369332" stroke="0" extrusionOk="0">
                  <a:moveTo>
                    <a:pt x="0" y="0"/>
                  </a:moveTo>
                  <a:cubicBezTo>
                    <a:pt x="51179" y="20515"/>
                    <a:pt x="258259" y="-23849"/>
                    <a:pt x="301686" y="0"/>
                  </a:cubicBezTo>
                  <a:cubicBezTo>
                    <a:pt x="292463" y="84307"/>
                    <a:pt x="310034" y="312649"/>
                    <a:pt x="301686" y="369332"/>
                  </a:cubicBezTo>
                  <a:cubicBezTo>
                    <a:pt x="184548" y="377389"/>
                    <a:pt x="62597" y="360094"/>
                    <a:pt x="0" y="369332"/>
                  </a:cubicBezTo>
                  <a:cubicBezTo>
                    <a:pt x="10731" y="248138"/>
                    <a:pt x="-12155" y="54238"/>
                    <a:pt x="0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981765707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CC8C3C84-F2FE-5F95-E81D-8A532A942D37}"/>
                </a:ext>
              </a:extLst>
            </p:cNvPr>
            <p:cNvSpPr txBox="1"/>
            <p:nvPr/>
          </p:nvSpPr>
          <p:spPr>
            <a:xfrm>
              <a:off x="7790928" y="2103912"/>
              <a:ext cx="301686" cy="369332"/>
            </a:xfrm>
            <a:custGeom>
              <a:avLst/>
              <a:gdLst>
                <a:gd name="connsiteX0" fmla="*/ 0 w 301686"/>
                <a:gd name="connsiteY0" fmla="*/ 0 h 369332"/>
                <a:gd name="connsiteX1" fmla="*/ 301686 w 301686"/>
                <a:gd name="connsiteY1" fmla="*/ 0 h 369332"/>
                <a:gd name="connsiteX2" fmla="*/ 301686 w 301686"/>
                <a:gd name="connsiteY2" fmla="*/ 369332 h 369332"/>
                <a:gd name="connsiteX3" fmla="*/ 0 w 301686"/>
                <a:gd name="connsiteY3" fmla="*/ 369332 h 369332"/>
                <a:gd name="connsiteX4" fmla="*/ 0 w 301686"/>
                <a:gd name="connsiteY4" fmla="*/ 0 h 369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6" h="369332" fill="none" extrusionOk="0">
                  <a:moveTo>
                    <a:pt x="0" y="0"/>
                  </a:moveTo>
                  <a:cubicBezTo>
                    <a:pt x="39546" y="4730"/>
                    <a:pt x="166668" y="7563"/>
                    <a:pt x="301686" y="0"/>
                  </a:cubicBezTo>
                  <a:cubicBezTo>
                    <a:pt x="304774" y="50394"/>
                    <a:pt x="309257" y="190070"/>
                    <a:pt x="301686" y="369332"/>
                  </a:cubicBezTo>
                  <a:cubicBezTo>
                    <a:pt x="152308" y="365840"/>
                    <a:pt x="90331" y="369142"/>
                    <a:pt x="0" y="369332"/>
                  </a:cubicBezTo>
                  <a:cubicBezTo>
                    <a:pt x="32971" y="200808"/>
                    <a:pt x="-15083" y="162891"/>
                    <a:pt x="0" y="0"/>
                  </a:cubicBezTo>
                  <a:close/>
                </a:path>
                <a:path w="301686" h="369332" stroke="0" extrusionOk="0">
                  <a:moveTo>
                    <a:pt x="0" y="0"/>
                  </a:moveTo>
                  <a:cubicBezTo>
                    <a:pt x="51179" y="20515"/>
                    <a:pt x="258259" y="-23849"/>
                    <a:pt x="301686" y="0"/>
                  </a:cubicBezTo>
                  <a:cubicBezTo>
                    <a:pt x="292463" y="84307"/>
                    <a:pt x="310034" y="312649"/>
                    <a:pt x="301686" y="369332"/>
                  </a:cubicBezTo>
                  <a:cubicBezTo>
                    <a:pt x="184548" y="377389"/>
                    <a:pt x="62597" y="360094"/>
                    <a:pt x="0" y="369332"/>
                  </a:cubicBezTo>
                  <a:cubicBezTo>
                    <a:pt x="10731" y="248138"/>
                    <a:pt x="-12155" y="54238"/>
                    <a:pt x="0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981765707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A5F71FA5-4722-8341-21B5-DC3CB10F50DB}"/>
                </a:ext>
              </a:extLst>
            </p:cNvPr>
            <p:cNvSpPr txBox="1"/>
            <p:nvPr/>
          </p:nvSpPr>
          <p:spPr>
            <a:xfrm>
              <a:off x="9356491" y="3301341"/>
              <a:ext cx="301686" cy="369332"/>
            </a:xfrm>
            <a:custGeom>
              <a:avLst/>
              <a:gdLst>
                <a:gd name="connsiteX0" fmla="*/ 0 w 301686"/>
                <a:gd name="connsiteY0" fmla="*/ 0 h 369332"/>
                <a:gd name="connsiteX1" fmla="*/ 301686 w 301686"/>
                <a:gd name="connsiteY1" fmla="*/ 0 h 369332"/>
                <a:gd name="connsiteX2" fmla="*/ 301686 w 301686"/>
                <a:gd name="connsiteY2" fmla="*/ 369332 h 369332"/>
                <a:gd name="connsiteX3" fmla="*/ 0 w 301686"/>
                <a:gd name="connsiteY3" fmla="*/ 369332 h 369332"/>
                <a:gd name="connsiteX4" fmla="*/ 0 w 301686"/>
                <a:gd name="connsiteY4" fmla="*/ 0 h 369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6" h="369332" fill="none" extrusionOk="0">
                  <a:moveTo>
                    <a:pt x="0" y="0"/>
                  </a:moveTo>
                  <a:cubicBezTo>
                    <a:pt x="39546" y="4730"/>
                    <a:pt x="166668" y="7563"/>
                    <a:pt x="301686" y="0"/>
                  </a:cubicBezTo>
                  <a:cubicBezTo>
                    <a:pt x="304774" y="50394"/>
                    <a:pt x="309257" y="190070"/>
                    <a:pt x="301686" y="369332"/>
                  </a:cubicBezTo>
                  <a:cubicBezTo>
                    <a:pt x="152308" y="365840"/>
                    <a:pt x="90331" y="369142"/>
                    <a:pt x="0" y="369332"/>
                  </a:cubicBezTo>
                  <a:cubicBezTo>
                    <a:pt x="32971" y="200808"/>
                    <a:pt x="-15083" y="162891"/>
                    <a:pt x="0" y="0"/>
                  </a:cubicBezTo>
                  <a:close/>
                </a:path>
                <a:path w="301686" h="369332" stroke="0" extrusionOk="0">
                  <a:moveTo>
                    <a:pt x="0" y="0"/>
                  </a:moveTo>
                  <a:cubicBezTo>
                    <a:pt x="51179" y="20515"/>
                    <a:pt x="258259" y="-23849"/>
                    <a:pt x="301686" y="0"/>
                  </a:cubicBezTo>
                  <a:cubicBezTo>
                    <a:pt x="292463" y="84307"/>
                    <a:pt x="310034" y="312649"/>
                    <a:pt x="301686" y="369332"/>
                  </a:cubicBezTo>
                  <a:cubicBezTo>
                    <a:pt x="184548" y="377389"/>
                    <a:pt x="62597" y="360094"/>
                    <a:pt x="0" y="369332"/>
                  </a:cubicBezTo>
                  <a:cubicBezTo>
                    <a:pt x="10731" y="248138"/>
                    <a:pt x="-12155" y="54238"/>
                    <a:pt x="0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981765707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796964E1-FFCF-BE15-9791-28AB316DD714}"/>
                </a:ext>
              </a:extLst>
            </p:cNvPr>
            <p:cNvSpPr txBox="1"/>
            <p:nvPr/>
          </p:nvSpPr>
          <p:spPr>
            <a:xfrm>
              <a:off x="7864158" y="4653148"/>
              <a:ext cx="301686" cy="369332"/>
            </a:xfrm>
            <a:custGeom>
              <a:avLst/>
              <a:gdLst>
                <a:gd name="connsiteX0" fmla="*/ 0 w 301686"/>
                <a:gd name="connsiteY0" fmla="*/ 0 h 369332"/>
                <a:gd name="connsiteX1" fmla="*/ 301686 w 301686"/>
                <a:gd name="connsiteY1" fmla="*/ 0 h 369332"/>
                <a:gd name="connsiteX2" fmla="*/ 301686 w 301686"/>
                <a:gd name="connsiteY2" fmla="*/ 369332 h 369332"/>
                <a:gd name="connsiteX3" fmla="*/ 0 w 301686"/>
                <a:gd name="connsiteY3" fmla="*/ 369332 h 369332"/>
                <a:gd name="connsiteX4" fmla="*/ 0 w 301686"/>
                <a:gd name="connsiteY4" fmla="*/ 0 h 369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6" h="369332" fill="none" extrusionOk="0">
                  <a:moveTo>
                    <a:pt x="0" y="0"/>
                  </a:moveTo>
                  <a:cubicBezTo>
                    <a:pt x="39546" y="4730"/>
                    <a:pt x="166668" y="7563"/>
                    <a:pt x="301686" y="0"/>
                  </a:cubicBezTo>
                  <a:cubicBezTo>
                    <a:pt x="304774" y="50394"/>
                    <a:pt x="309257" y="190070"/>
                    <a:pt x="301686" y="369332"/>
                  </a:cubicBezTo>
                  <a:cubicBezTo>
                    <a:pt x="152308" y="365840"/>
                    <a:pt x="90331" y="369142"/>
                    <a:pt x="0" y="369332"/>
                  </a:cubicBezTo>
                  <a:cubicBezTo>
                    <a:pt x="32971" y="200808"/>
                    <a:pt x="-15083" y="162891"/>
                    <a:pt x="0" y="0"/>
                  </a:cubicBezTo>
                  <a:close/>
                </a:path>
                <a:path w="301686" h="369332" stroke="0" extrusionOk="0">
                  <a:moveTo>
                    <a:pt x="0" y="0"/>
                  </a:moveTo>
                  <a:cubicBezTo>
                    <a:pt x="51179" y="20515"/>
                    <a:pt x="258259" y="-23849"/>
                    <a:pt x="301686" y="0"/>
                  </a:cubicBezTo>
                  <a:cubicBezTo>
                    <a:pt x="292463" y="84307"/>
                    <a:pt x="310034" y="312649"/>
                    <a:pt x="301686" y="369332"/>
                  </a:cubicBezTo>
                  <a:cubicBezTo>
                    <a:pt x="184548" y="377389"/>
                    <a:pt x="62597" y="360094"/>
                    <a:pt x="0" y="369332"/>
                  </a:cubicBezTo>
                  <a:cubicBezTo>
                    <a:pt x="10731" y="248138"/>
                    <a:pt x="-12155" y="54238"/>
                    <a:pt x="0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981765707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D50B76BA-3E62-38D2-B7D1-36F24052F014}"/>
                </a:ext>
              </a:extLst>
            </p:cNvPr>
            <p:cNvSpPr txBox="1"/>
            <p:nvPr/>
          </p:nvSpPr>
          <p:spPr>
            <a:xfrm>
              <a:off x="5451488" y="4597730"/>
              <a:ext cx="301686" cy="369332"/>
            </a:xfrm>
            <a:custGeom>
              <a:avLst/>
              <a:gdLst>
                <a:gd name="connsiteX0" fmla="*/ 0 w 301686"/>
                <a:gd name="connsiteY0" fmla="*/ 0 h 369332"/>
                <a:gd name="connsiteX1" fmla="*/ 301686 w 301686"/>
                <a:gd name="connsiteY1" fmla="*/ 0 h 369332"/>
                <a:gd name="connsiteX2" fmla="*/ 301686 w 301686"/>
                <a:gd name="connsiteY2" fmla="*/ 369332 h 369332"/>
                <a:gd name="connsiteX3" fmla="*/ 0 w 301686"/>
                <a:gd name="connsiteY3" fmla="*/ 369332 h 369332"/>
                <a:gd name="connsiteX4" fmla="*/ 0 w 301686"/>
                <a:gd name="connsiteY4" fmla="*/ 0 h 369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6" h="369332" fill="none" extrusionOk="0">
                  <a:moveTo>
                    <a:pt x="0" y="0"/>
                  </a:moveTo>
                  <a:cubicBezTo>
                    <a:pt x="39546" y="4730"/>
                    <a:pt x="166668" y="7563"/>
                    <a:pt x="301686" y="0"/>
                  </a:cubicBezTo>
                  <a:cubicBezTo>
                    <a:pt x="304774" y="50394"/>
                    <a:pt x="309257" y="190070"/>
                    <a:pt x="301686" y="369332"/>
                  </a:cubicBezTo>
                  <a:cubicBezTo>
                    <a:pt x="152308" y="365840"/>
                    <a:pt x="90331" y="369142"/>
                    <a:pt x="0" y="369332"/>
                  </a:cubicBezTo>
                  <a:cubicBezTo>
                    <a:pt x="32971" y="200808"/>
                    <a:pt x="-15083" y="162891"/>
                    <a:pt x="0" y="0"/>
                  </a:cubicBezTo>
                  <a:close/>
                </a:path>
                <a:path w="301686" h="369332" stroke="0" extrusionOk="0">
                  <a:moveTo>
                    <a:pt x="0" y="0"/>
                  </a:moveTo>
                  <a:cubicBezTo>
                    <a:pt x="51179" y="20515"/>
                    <a:pt x="258259" y="-23849"/>
                    <a:pt x="301686" y="0"/>
                  </a:cubicBezTo>
                  <a:cubicBezTo>
                    <a:pt x="292463" y="84307"/>
                    <a:pt x="310034" y="312649"/>
                    <a:pt x="301686" y="369332"/>
                  </a:cubicBezTo>
                  <a:cubicBezTo>
                    <a:pt x="184548" y="377389"/>
                    <a:pt x="62597" y="360094"/>
                    <a:pt x="0" y="369332"/>
                  </a:cubicBezTo>
                  <a:cubicBezTo>
                    <a:pt x="10731" y="248138"/>
                    <a:pt x="-12155" y="54238"/>
                    <a:pt x="0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981765707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CE622C23-AC0D-1421-8142-82B20CF0BA73}"/>
                </a:ext>
              </a:extLst>
            </p:cNvPr>
            <p:cNvSpPr txBox="1"/>
            <p:nvPr/>
          </p:nvSpPr>
          <p:spPr>
            <a:xfrm>
              <a:off x="3646859" y="4653148"/>
              <a:ext cx="301686" cy="369332"/>
            </a:xfrm>
            <a:custGeom>
              <a:avLst/>
              <a:gdLst>
                <a:gd name="connsiteX0" fmla="*/ 0 w 301686"/>
                <a:gd name="connsiteY0" fmla="*/ 0 h 369332"/>
                <a:gd name="connsiteX1" fmla="*/ 301686 w 301686"/>
                <a:gd name="connsiteY1" fmla="*/ 0 h 369332"/>
                <a:gd name="connsiteX2" fmla="*/ 301686 w 301686"/>
                <a:gd name="connsiteY2" fmla="*/ 369332 h 369332"/>
                <a:gd name="connsiteX3" fmla="*/ 0 w 301686"/>
                <a:gd name="connsiteY3" fmla="*/ 369332 h 369332"/>
                <a:gd name="connsiteX4" fmla="*/ 0 w 301686"/>
                <a:gd name="connsiteY4" fmla="*/ 0 h 369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6" h="369332" fill="none" extrusionOk="0">
                  <a:moveTo>
                    <a:pt x="0" y="0"/>
                  </a:moveTo>
                  <a:cubicBezTo>
                    <a:pt x="39546" y="4730"/>
                    <a:pt x="166668" y="7563"/>
                    <a:pt x="301686" y="0"/>
                  </a:cubicBezTo>
                  <a:cubicBezTo>
                    <a:pt x="304774" y="50394"/>
                    <a:pt x="309257" y="190070"/>
                    <a:pt x="301686" y="369332"/>
                  </a:cubicBezTo>
                  <a:cubicBezTo>
                    <a:pt x="152308" y="365840"/>
                    <a:pt x="90331" y="369142"/>
                    <a:pt x="0" y="369332"/>
                  </a:cubicBezTo>
                  <a:cubicBezTo>
                    <a:pt x="32971" y="200808"/>
                    <a:pt x="-15083" y="162891"/>
                    <a:pt x="0" y="0"/>
                  </a:cubicBezTo>
                  <a:close/>
                </a:path>
                <a:path w="301686" h="369332" stroke="0" extrusionOk="0">
                  <a:moveTo>
                    <a:pt x="0" y="0"/>
                  </a:moveTo>
                  <a:cubicBezTo>
                    <a:pt x="51179" y="20515"/>
                    <a:pt x="258259" y="-23849"/>
                    <a:pt x="301686" y="0"/>
                  </a:cubicBezTo>
                  <a:cubicBezTo>
                    <a:pt x="292463" y="84307"/>
                    <a:pt x="310034" y="312649"/>
                    <a:pt x="301686" y="369332"/>
                  </a:cubicBezTo>
                  <a:cubicBezTo>
                    <a:pt x="184548" y="377389"/>
                    <a:pt x="62597" y="360094"/>
                    <a:pt x="0" y="369332"/>
                  </a:cubicBezTo>
                  <a:cubicBezTo>
                    <a:pt x="10731" y="248138"/>
                    <a:pt x="-12155" y="54238"/>
                    <a:pt x="0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981765707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BD3CFF30-0F41-5899-64B2-8592F82D13DE}"/>
                </a:ext>
              </a:extLst>
            </p:cNvPr>
            <p:cNvSpPr txBox="1"/>
            <p:nvPr/>
          </p:nvSpPr>
          <p:spPr>
            <a:xfrm>
              <a:off x="2382980" y="3301341"/>
              <a:ext cx="301686" cy="369332"/>
            </a:xfrm>
            <a:custGeom>
              <a:avLst/>
              <a:gdLst>
                <a:gd name="connsiteX0" fmla="*/ 0 w 301686"/>
                <a:gd name="connsiteY0" fmla="*/ 0 h 369332"/>
                <a:gd name="connsiteX1" fmla="*/ 301686 w 301686"/>
                <a:gd name="connsiteY1" fmla="*/ 0 h 369332"/>
                <a:gd name="connsiteX2" fmla="*/ 301686 w 301686"/>
                <a:gd name="connsiteY2" fmla="*/ 369332 h 369332"/>
                <a:gd name="connsiteX3" fmla="*/ 0 w 301686"/>
                <a:gd name="connsiteY3" fmla="*/ 369332 h 369332"/>
                <a:gd name="connsiteX4" fmla="*/ 0 w 301686"/>
                <a:gd name="connsiteY4" fmla="*/ 0 h 369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6" h="369332" fill="none" extrusionOk="0">
                  <a:moveTo>
                    <a:pt x="0" y="0"/>
                  </a:moveTo>
                  <a:cubicBezTo>
                    <a:pt x="39546" y="4730"/>
                    <a:pt x="166668" y="7563"/>
                    <a:pt x="301686" y="0"/>
                  </a:cubicBezTo>
                  <a:cubicBezTo>
                    <a:pt x="304774" y="50394"/>
                    <a:pt x="309257" y="190070"/>
                    <a:pt x="301686" y="369332"/>
                  </a:cubicBezTo>
                  <a:cubicBezTo>
                    <a:pt x="152308" y="365840"/>
                    <a:pt x="90331" y="369142"/>
                    <a:pt x="0" y="369332"/>
                  </a:cubicBezTo>
                  <a:cubicBezTo>
                    <a:pt x="32971" y="200808"/>
                    <a:pt x="-15083" y="162891"/>
                    <a:pt x="0" y="0"/>
                  </a:cubicBezTo>
                  <a:close/>
                </a:path>
                <a:path w="301686" h="369332" stroke="0" extrusionOk="0">
                  <a:moveTo>
                    <a:pt x="0" y="0"/>
                  </a:moveTo>
                  <a:cubicBezTo>
                    <a:pt x="51179" y="20515"/>
                    <a:pt x="258259" y="-23849"/>
                    <a:pt x="301686" y="0"/>
                  </a:cubicBezTo>
                  <a:cubicBezTo>
                    <a:pt x="292463" y="84307"/>
                    <a:pt x="310034" y="312649"/>
                    <a:pt x="301686" y="369332"/>
                  </a:cubicBezTo>
                  <a:cubicBezTo>
                    <a:pt x="184548" y="377389"/>
                    <a:pt x="62597" y="360094"/>
                    <a:pt x="0" y="369332"/>
                  </a:cubicBezTo>
                  <a:cubicBezTo>
                    <a:pt x="10731" y="248138"/>
                    <a:pt x="-12155" y="54238"/>
                    <a:pt x="0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981765707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tx1"/>
                  </a:solidFill>
                </a:rPr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174403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</Words>
  <Application>Microsoft Office PowerPoint</Application>
  <PresentationFormat>Breitbild</PresentationFormat>
  <Paragraphs>8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Martin Paridon</dc:creator>
  <cp:lastModifiedBy>Martin Paridon</cp:lastModifiedBy>
  <cp:revision>2</cp:revision>
  <dcterms:created xsi:type="dcterms:W3CDTF">2023-04-03T13:35:27Z</dcterms:created>
  <dcterms:modified xsi:type="dcterms:W3CDTF">2023-04-03T13:51:59Z</dcterms:modified>
</cp:coreProperties>
</file>

<file path=docProps/thumbnail.jpeg>
</file>